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Helvetica Neue"/>
      <p:regular r:id="rId18"/>
      <p:bold r:id="rId19"/>
      <p:italic r:id="rId20"/>
      <p:boldItalic r:id="rId21"/>
    </p:embeddedFont>
    <p:embeddedFont>
      <p:font typeface="Helvetica Neue Light"/>
      <p:regular r:id="rId22"/>
      <p:bold r:id="rId23"/>
      <p:italic r:id="rId24"/>
      <p:boldItalic r:id="rId25"/>
    </p:embeddedFont>
    <p:embeddedFont>
      <p:font typeface="Open Sans Light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81">
          <p15:clr>
            <a:srgbClr val="9AA0A6"/>
          </p15:clr>
        </p15:guide>
        <p15:guide id="2" pos="709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81"/>
        <p:guide pos="709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22" Type="http://schemas.openxmlformats.org/officeDocument/2006/relationships/font" Target="fonts/HelveticaNeueLight-regular.fntdata"/><Relationship Id="rId21" Type="http://schemas.openxmlformats.org/officeDocument/2006/relationships/font" Target="fonts/HelveticaNeue-boldItalic.fntdata"/><Relationship Id="rId24" Type="http://schemas.openxmlformats.org/officeDocument/2006/relationships/font" Target="fonts/HelveticaNeueLight-italic.fntdata"/><Relationship Id="rId23" Type="http://schemas.openxmlformats.org/officeDocument/2006/relationships/font" Target="fonts/HelveticaNeue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penSansLight-regular.fntdata"/><Relationship Id="rId25" Type="http://schemas.openxmlformats.org/officeDocument/2006/relationships/font" Target="fonts/HelveticaNeueLight-boldItalic.fntdata"/><Relationship Id="rId28" Type="http://schemas.openxmlformats.org/officeDocument/2006/relationships/font" Target="fonts/OpenSansLight-italic.fntdata"/><Relationship Id="rId27" Type="http://schemas.openxmlformats.org/officeDocument/2006/relationships/font" Target="fonts/OpenSans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Ligh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32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HelveticaNeue-bold.fntdata"/><Relationship Id="rId18" Type="http://schemas.openxmlformats.org/officeDocument/2006/relationships/font" Target="fonts/Helvetica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html.cn/doc/chrome-devtools/shortcuts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0f165ad6c_1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0f165ad6c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a5476e1dc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a5476e1d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13bda1210_1_6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613bda1210_1_6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0f165ad6c_1_3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0f165ad6c_1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5476e1dc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a5476e1d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方便；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50"/>
              <a:buFont typeface="Helvetica Neue"/>
              <a:buAutoNum type="arabicPeriod"/>
            </a:pPr>
            <a:r>
              <a:rPr lang="en-US" sz="115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解决bug通常要对代码进行调试，这样才能比较容易的找出关键性问题；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13bda1210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13bda121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a5476e1dc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a5476e1d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快捷键：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https://www.html.cn/doc/chrome-devtools/shortcuts/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8e4117f9e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8e4117f9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8fa4a1ee5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8fa4a1ee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r>
              <a:rPr lang="en-US"/>
              <a:t>scode 插件：live server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8fa4a1ee5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8fa4a1ee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8fa4a1ee5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8fa4a1ee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timgsa.baidu.com/timg?image&amp;quality=80&amp;size=b9999_10000&amp;sec=1554233751840&amp;di=b911a6ab7e137985e4dd8c1275932b1a&amp;imgtype=0&amp;src=http%3A%2F%2Finsights.thoughtworks.cn%2Fwp-content%2Fuploads%2F2016%2F06%2Fphoto-1456996290209-634ae6b8be31.jpeg" id="12" name="Google Shape;12;p2"/>
          <p:cNvPicPr preferRelativeResize="0"/>
          <p:nvPr/>
        </p:nvPicPr>
        <p:blipFill rotWithShape="1">
          <a:blip r:embed="rId2">
            <a:alphaModFix/>
          </a:blip>
          <a:srcRect b="15554" l="0" r="0" t="0"/>
          <a:stretch/>
        </p:blipFill>
        <p:spPr>
          <a:xfrm>
            <a:off x="0" y="-5967"/>
            <a:ext cx="12192001" cy="686396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504497" y="504497"/>
            <a:ext cx="11687400" cy="5715300"/>
          </a:xfrm>
          <a:prstGeom prst="rect">
            <a:avLst/>
          </a:prstGeom>
          <a:solidFill>
            <a:srgbClr val="1972BA">
              <a:alpha val="7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714703" y="1163638"/>
            <a:ext cx="6022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 Light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14703" y="3687763"/>
            <a:ext cx="60225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1" sz="2400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554124" y="-3000"/>
            <a:ext cx="2207700" cy="686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8923" y="2197923"/>
            <a:ext cx="1918101" cy="98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8530" y="293145"/>
            <a:ext cx="1398325" cy="2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-1" y="2605418"/>
            <a:ext cx="12192000" cy="4252500"/>
          </a:xfrm>
          <a:prstGeom prst="rect">
            <a:avLst/>
          </a:prstGeom>
          <a:solidFill>
            <a:srgbClr val="1B8C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1"/>
          <p:cNvSpPr txBox="1"/>
          <p:nvPr>
            <p:ph type="title"/>
          </p:nvPr>
        </p:nvSpPr>
        <p:spPr>
          <a:xfrm>
            <a:off x="838200" y="565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Open Sans Light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0" y="0"/>
            <a:ext cx="24672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1"/>
          <p:cNvSpPr/>
          <p:nvPr/>
        </p:nvSpPr>
        <p:spPr>
          <a:xfrm>
            <a:off x="2467303" y="-109"/>
            <a:ext cx="4658700" cy="10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1"/>
          <p:cNvSpPr/>
          <p:nvPr/>
        </p:nvSpPr>
        <p:spPr>
          <a:xfrm>
            <a:off x="7126014" y="-109"/>
            <a:ext cx="5066100" cy="1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See the source image" id="92" name="Google Shape;92;p11"/>
          <p:cNvPicPr preferRelativeResize="0"/>
          <p:nvPr/>
        </p:nvPicPr>
        <p:blipFill rotWithShape="1">
          <a:blip r:embed="rId2">
            <a:alphaModFix amt="7000"/>
          </a:blip>
          <a:srcRect b="0" l="0" r="0" t="44308"/>
          <a:stretch/>
        </p:blipFill>
        <p:spPr>
          <a:xfrm>
            <a:off x="-1" y="2605309"/>
            <a:ext cx="12217224" cy="4252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Only">
  <p:cSld name="3_Title 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/>
          <p:nvPr/>
        </p:nvSpPr>
        <p:spPr>
          <a:xfrm>
            <a:off x="-1" y="2605418"/>
            <a:ext cx="12192000" cy="425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2"/>
          <p:cNvSpPr txBox="1"/>
          <p:nvPr>
            <p:ph type="title"/>
          </p:nvPr>
        </p:nvSpPr>
        <p:spPr>
          <a:xfrm>
            <a:off x="838200" y="565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Open Sans Ligh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0" y="0"/>
            <a:ext cx="24672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2"/>
          <p:cNvSpPr/>
          <p:nvPr/>
        </p:nvSpPr>
        <p:spPr>
          <a:xfrm>
            <a:off x="2467303" y="-109"/>
            <a:ext cx="4658700" cy="10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2"/>
          <p:cNvSpPr/>
          <p:nvPr/>
        </p:nvSpPr>
        <p:spPr>
          <a:xfrm>
            <a:off x="7126014" y="-109"/>
            <a:ext cx="5066100" cy="1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See the source image" id="102" name="Google Shape;102;p12"/>
          <p:cNvPicPr preferRelativeResize="0"/>
          <p:nvPr/>
        </p:nvPicPr>
        <p:blipFill rotWithShape="1">
          <a:blip r:embed="rId2">
            <a:alphaModFix amt="7000"/>
          </a:blip>
          <a:srcRect b="0" l="0" r="0" t="44308"/>
          <a:stretch/>
        </p:blipFill>
        <p:spPr>
          <a:xfrm>
            <a:off x="-1" y="2605417"/>
            <a:ext cx="12217224" cy="4252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Only">
  <p:cSld name="2_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/>
          <p:nvPr/>
        </p:nvSpPr>
        <p:spPr>
          <a:xfrm>
            <a:off x="-1" y="2605418"/>
            <a:ext cx="12192000" cy="4252500"/>
          </a:xfrm>
          <a:prstGeom prst="rect">
            <a:avLst/>
          </a:prstGeom>
          <a:solidFill>
            <a:srgbClr val="8E45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3"/>
          <p:cNvSpPr txBox="1"/>
          <p:nvPr>
            <p:ph type="title"/>
          </p:nvPr>
        </p:nvSpPr>
        <p:spPr>
          <a:xfrm>
            <a:off x="838200" y="565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Open Sans Light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0" y="0"/>
            <a:ext cx="24672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3"/>
          <p:cNvSpPr/>
          <p:nvPr/>
        </p:nvSpPr>
        <p:spPr>
          <a:xfrm>
            <a:off x="2467303" y="-109"/>
            <a:ext cx="4658700" cy="10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7126014" y="-109"/>
            <a:ext cx="5066100" cy="1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See the source image" id="112" name="Google Shape;112;p13"/>
          <p:cNvPicPr preferRelativeResize="0"/>
          <p:nvPr/>
        </p:nvPicPr>
        <p:blipFill rotWithShape="1">
          <a:blip r:embed="rId2">
            <a:alphaModFix amt="7000"/>
          </a:blip>
          <a:srcRect b="0" l="0" r="0" t="44308"/>
          <a:stretch/>
        </p:blipFill>
        <p:spPr>
          <a:xfrm>
            <a:off x="-25225" y="2605309"/>
            <a:ext cx="12217224" cy="4252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0" y="0"/>
            <a:ext cx="24672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4"/>
          <p:cNvSpPr/>
          <p:nvPr/>
        </p:nvSpPr>
        <p:spPr>
          <a:xfrm>
            <a:off x="2467303" y="-109"/>
            <a:ext cx="4658700" cy="10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7126014" y="-109"/>
            <a:ext cx="5066100" cy="1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x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127" name="Google Shape;127;p16"/>
          <p:cNvPicPr preferRelativeResize="0"/>
          <p:nvPr/>
        </p:nvPicPr>
        <p:blipFill rotWithShape="1">
          <a:blip r:embed="rId2">
            <a:alphaModFix/>
          </a:blip>
          <a:srcRect b="15554" l="0" r="0" t="0"/>
          <a:stretch/>
        </p:blipFill>
        <p:spPr>
          <a:xfrm>
            <a:off x="0" y="-5968"/>
            <a:ext cx="12192001" cy="686396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/>
          <p:nvPr/>
        </p:nvSpPr>
        <p:spPr>
          <a:xfrm>
            <a:off x="504496" y="504496"/>
            <a:ext cx="11687400" cy="5715300"/>
          </a:xfrm>
          <a:prstGeom prst="rect">
            <a:avLst/>
          </a:prstGeom>
          <a:solidFill>
            <a:srgbClr val="1972BA">
              <a:alpha val="7882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8462000" y="-5975"/>
            <a:ext cx="2237700" cy="686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6"/>
          <p:cNvSpPr txBox="1"/>
          <p:nvPr>
            <p:ph type="title"/>
          </p:nvPr>
        </p:nvSpPr>
        <p:spPr>
          <a:xfrm>
            <a:off x="714700" y="1163650"/>
            <a:ext cx="7747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5" lIns="45725" spcFirstLastPara="1" rIns="45725" wrap="square" tIns="457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00"/>
              <a:buFont typeface="Open Sans Light"/>
              <a:buNone/>
              <a:defRPr b="1" sz="63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1" type="body"/>
          </p:nvPr>
        </p:nvSpPr>
        <p:spPr>
          <a:xfrm>
            <a:off x="714702" y="3687763"/>
            <a:ext cx="60225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3050" lvl="5" marL="27432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9pPr>
          </a:lstStyle>
          <a:p/>
        </p:txBody>
      </p:sp>
      <p:pic>
        <p:nvPicPr>
          <p:cNvPr descr="Picture 8" id="132" name="Google Shape;13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5902" y="2552610"/>
            <a:ext cx="1749891" cy="8980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_Logo_noTag_black.pdf" id="133" name="Google Shape;13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4847" y="319094"/>
            <a:ext cx="1500393" cy="23301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11086495" y="6401118"/>
            <a:ext cx="2673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- Purple" showMasterSp="0">
  <p:cSld name="Content - Purpl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498925" y="538497"/>
            <a:ext cx="110121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Helvetica Neue"/>
              <a:buNone/>
              <a:defRPr b="1" sz="33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11511024" y="6509742"/>
            <a:ext cx="1767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396"/>
              </a:buClr>
              <a:buSzPts val="700"/>
              <a:buFont typeface="Helvetica Neue"/>
              <a:buNone/>
              <a:defRPr i="1" sz="700">
                <a:solidFill>
                  <a:srgbClr val="92939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396"/>
              </a:buClr>
              <a:buSzPts val="700"/>
              <a:buFont typeface="Helvetica Neue"/>
              <a:buNone/>
              <a:defRPr i="1" sz="700">
                <a:solidFill>
                  <a:srgbClr val="92939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396"/>
              </a:buClr>
              <a:buSzPts val="700"/>
              <a:buFont typeface="Helvetica Neue"/>
              <a:buNone/>
              <a:defRPr i="1" sz="700">
                <a:solidFill>
                  <a:srgbClr val="92939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396"/>
              </a:buClr>
              <a:buSzPts val="700"/>
              <a:buFont typeface="Helvetica Neue"/>
              <a:buNone/>
              <a:defRPr i="1" sz="700">
                <a:solidFill>
                  <a:srgbClr val="92939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396"/>
              </a:buClr>
              <a:buSzPts val="700"/>
              <a:buFont typeface="Helvetica Neue"/>
              <a:buNone/>
              <a:defRPr i="1" sz="700">
                <a:solidFill>
                  <a:srgbClr val="92939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396"/>
              </a:buClr>
              <a:buSzPts val="700"/>
              <a:buFont typeface="Helvetica Neue"/>
              <a:buNone/>
              <a:defRPr i="1" sz="700">
                <a:solidFill>
                  <a:srgbClr val="92939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396"/>
              </a:buClr>
              <a:buSzPts val="700"/>
              <a:buFont typeface="Helvetica Neue"/>
              <a:buNone/>
              <a:defRPr i="1" sz="700">
                <a:solidFill>
                  <a:srgbClr val="92939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396"/>
              </a:buClr>
              <a:buSzPts val="700"/>
              <a:buFont typeface="Helvetica Neue"/>
              <a:buNone/>
              <a:defRPr i="1" sz="700">
                <a:solidFill>
                  <a:srgbClr val="92939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396"/>
              </a:buClr>
              <a:buSzPts val="700"/>
              <a:buFont typeface="Helvetica Neue"/>
              <a:buNone/>
              <a:defRPr i="1" sz="700">
                <a:solidFill>
                  <a:srgbClr val="92939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i="0" sz="1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8" name="Google Shape;138;p17"/>
          <p:cNvSpPr/>
          <p:nvPr/>
        </p:nvSpPr>
        <p:spPr>
          <a:xfrm rot="-5400000">
            <a:off x="-1187587" y="1184740"/>
            <a:ext cx="2476500" cy="108000"/>
          </a:xfrm>
          <a:prstGeom prst="rect">
            <a:avLst/>
          </a:prstGeom>
          <a:solidFill>
            <a:srgbClr val="1972B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17"/>
          <p:cNvSpPr/>
          <p:nvPr/>
        </p:nvSpPr>
        <p:spPr>
          <a:xfrm rot="-5400000">
            <a:off x="-1060537" y="3487995"/>
            <a:ext cx="2222400" cy="108000"/>
          </a:xfrm>
          <a:prstGeom prst="rect">
            <a:avLst/>
          </a:prstGeom>
          <a:solidFill>
            <a:srgbClr val="25BBCE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17"/>
          <p:cNvSpPr/>
          <p:nvPr/>
        </p:nvSpPr>
        <p:spPr>
          <a:xfrm rot="-5400000">
            <a:off x="-1060537" y="5706690"/>
            <a:ext cx="2222400" cy="108000"/>
          </a:xfrm>
          <a:prstGeom prst="rect">
            <a:avLst/>
          </a:prstGeom>
          <a:solidFill>
            <a:srgbClr val="F78E3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icture 8" id="141" name="Google Shape;14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80977" y="304528"/>
            <a:ext cx="1125915" cy="57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ection Header" showMasterSp="0">
  <p:cSld name="1_Section Head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43" name="Google Shape;14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>
            <p:ph type="title"/>
          </p:nvPr>
        </p:nvSpPr>
        <p:spPr>
          <a:xfrm>
            <a:off x="232759" y="576263"/>
            <a:ext cx="11832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5" lIns="45725" spcFirstLastPara="1" rIns="45725" wrap="square" tIns="457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pen Sans Light"/>
              <a:buNone/>
              <a:defRPr b="1" sz="5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232759" y="3455988"/>
            <a:ext cx="47385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3050" lvl="5" marL="27432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11086495" y="6401118"/>
            <a:ext cx="2673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>
  <p:cSld name="Section Header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148" name="Google Shape;148;p19"/>
          <p:cNvPicPr preferRelativeResize="0"/>
          <p:nvPr/>
        </p:nvPicPr>
        <p:blipFill rotWithShape="1">
          <a:blip r:embed="rId2">
            <a:alphaModFix/>
          </a:blip>
          <a:srcRect b="15504" l="0" r="0" t="1549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>
            <p:ph type="title"/>
          </p:nvPr>
        </p:nvSpPr>
        <p:spPr>
          <a:xfrm>
            <a:off x="232759" y="576263"/>
            <a:ext cx="117939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5" lIns="45725" spcFirstLastPara="1" rIns="45725" wrap="square" tIns="457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pen Sans Light"/>
              <a:buNone/>
              <a:defRPr b="1" sz="5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232759" y="3455988"/>
            <a:ext cx="47385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3050" lvl="5" marL="27432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51" name="Google Shape;151;p19"/>
          <p:cNvSpPr txBox="1"/>
          <p:nvPr>
            <p:ph idx="12" type="sldNum"/>
          </p:nvPr>
        </p:nvSpPr>
        <p:spPr>
          <a:xfrm>
            <a:off x="11086495" y="6401118"/>
            <a:ext cx="2673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 showMasterSp="0">
  <p:cSld name="Quot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/>
        </p:nvSpPr>
        <p:spPr>
          <a:xfrm>
            <a:off x="2043935" y="2183498"/>
            <a:ext cx="3405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700"/>
              <a:buFont typeface="Helvetica Neue"/>
              <a:buNone/>
            </a:pPr>
            <a:r>
              <a:rPr b="1" i="0" lang="en-US" sz="67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700"/>
          </a:p>
        </p:txBody>
      </p:sp>
      <p:sp>
        <p:nvSpPr>
          <p:cNvPr id="154" name="Google Shape;154;p20"/>
          <p:cNvSpPr txBox="1"/>
          <p:nvPr/>
        </p:nvSpPr>
        <p:spPr>
          <a:xfrm>
            <a:off x="9665465" y="3601352"/>
            <a:ext cx="3405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700"/>
              <a:buFont typeface="Helvetica Neue"/>
              <a:buNone/>
            </a:pPr>
            <a:r>
              <a:rPr b="1" i="0" lang="en-US" sz="67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sz="700"/>
          </a:p>
        </p:txBody>
      </p:sp>
      <p:pic>
        <p:nvPicPr>
          <p:cNvPr descr="Picture 8" id="155" name="Google Shape;15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80977" y="304528"/>
            <a:ext cx="1125915" cy="57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5967907" y="6509742"/>
            <a:ext cx="247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>
                <a:solidFill>
                  <a:srgbClr val="FFFFFF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>
                <a:solidFill>
                  <a:srgbClr val="FFFFFF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>
                <a:solidFill>
                  <a:srgbClr val="FFFFFF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>
                <a:solidFill>
                  <a:srgbClr val="FFFFFF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>
                <a:solidFill>
                  <a:srgbClr val="FFFFFF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>
                <a:solidFill>
                  <a:srgbClr val="FFFFFF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>
                <a:solidFill>
                  <a:srgbClr val="FFFFFF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>
                <a:solidFill>
                  <a:srgbClr val="FFFFFF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&amp;A" showMasterSp="0">
  <p:cSld name="Q&amp;A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158" name="Google Shape;158;p21"/>
          <p:cNvPicPr preferRelativeResize="0"/>
          <p:nvPr/>
        </p:nvPicPr>
        <p:blipFill rotWithShape="1">
          <a:blip r:embed="rId2">
            <a:alphaModFix/>
          </a:blip>
          <a:srcRect b="15554" l="0" r="0" t="0"/>
          <a:stretch/>
        </p:blipFill>
        <p:spPr>
          <a:xfrm>
            <a:off x="0" y="-5968"/>
            <a:ext cx="12192001" cy="686396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/>
          <p:nvPr/>
        </p:nvSpPr>
        <p:spPr>
          <a:xfrm>
            <a:off x="252296" y="571346"/>
            <a:ext cx="11687400" cy="5715300"/>
          </a:xfrm>
          <a:prstGeom prst="rect">
            <a:avLst/>
          </a:prstGeom>
          <a:solidFill>
            <a:srgbClr val="1972BA">
              <a:alpha val="78820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TW_Logo_noTag_black.pdf" id="160" name="Google Shape;16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5802" y="5874386"/>
            <a:ext cx="1500393" cy="23301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3317099" y="1158775"/>
            <a:ext cx="55578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00"/>
              <a:buFont typeface="Helvetica Neue"/>
              <a:buNone/>
            </a:pPr>
            <a:r>
              <a:rPr b="1" i="0" lang="en-US" sz="6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b="1" sz="700"/>
          </a:p>
        </p:txBody>
      </p:sp>
      <p:sp>
        <p:nvSpPr>
          <p:cNvPr id="162" name="Google Shape;162;p21"/>
          <p:cNvSpPr txBox="1"/>
          <p:nvPr/>
        </p:nvSpPr>
        <p:spPr>
          <a:xfrm>
            <a:off x="5061450" y="2442550"/>
            <a:ext cx="20691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r>
              <a:rPr i="0" lang="en-US" sz="5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 &amp; A</a:t>
            </a:r>
            <a:endParaRPr sz="700"/>
          </a:p>
        </p:txBody>
      </p:sp>
      <p:sp>
        <p:nvSpPr>
          <p:cNvPr id="163" name="Google Shape;163;p21"/>
          <p:cNvSpPr txBox="1"/>
          <p:nvPr>
            <p:ph idx="12" type="sldNum"/>
          </p:nvPr>
        </p:nvSpPr>
        <p:spPr>
          <a:xfrm>
            <a:off x="11086495" y="6401118"/>
            <a:ext cx="2673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424" y="4838090"/>
            <a:ext cx="1609161" cy="8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insights.thoughtworkers.org/wp-content/uploads/2016/10/5-freedom-1.jpg" id="23" name="Google Shape;23;p3"/>
          <p:cNvPicPr preferRelativeResize="0"/>
          <p:nvPr/>
        </p:nvPicPr>
        <p:blipFill rotWithShape="1">
          <a:blip r:embed="rId2">
            <a:alphaModFix/>
          </a:blip>
          <a:srcRect b="15504" l="0" r="0" t="1549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>
          <a:xfrm>
            <a:off x="232760" y="576263"/>
            <a:ext cx="4738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 Light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232760" y="3455988"/>
            <a:ext cx="47385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1" sz="2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- Empty" showMasterSp="0">
  <p:cSld name="Content - Empt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11511024" y="6509742"/>
            <a:ext cx="1767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396"/>
              </a:buClr>
              <a:buSzPts val="700"/>
              <a:buFont typeface="Helvetica Neue"/>
              <a:buNone/>
              <a:defRPr b="1" sz="700">
                <a:solidFill>
                  <a:srgbClr val="92939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396"/>
              </a:buClr>
              <a:buSzPts val="700"/>
              <a:buFont typeface="Helvetica Neue"/>
              <a:buNone/>
              <a:defRPr b="1" sz="700">
                <a:solidFill>
                  <a:srgbClr val="92939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396"/>
              </a:buClr>
              <a:buSzPts val="700"/>
              <a:buFont typeface="Helvetica Neue"/>
              <a:buNone/>
              <a:defRPr b="1" sz="700">
                <a:solidFill>
                  <a:srgbClr val="92939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396"/>
              </a:buClr>
              <a:buSzPts val="700"/>
              <a:buFont typeface="Helvetica Neue"/>
              <a:buNone/>
              <a:defRPr b="1" sz="700">
                <a:solidFill>
                  <a:srgbClr val="92939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396"/>
              </a:buClr>
              <a:buSzPts val="700"/>
              <a:buFont typeface="Helvetica Neue"/>
              <a:buNone/>
              <a:defRPr b="1" sz="700">
                <a:solidFill>
                  <a:srgbClr val="92939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396"/>
              </a:buClr>
              <a:buSzPts val="700"/>
              <a:buFont typeface="Helvetica Neue"/>
              <a:buNone/>
              <a:defRPr b="1" sz="700">
                <a:solidFill>
                  <a:srgbClr val="92939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396"/>
              </a:buClr>
              <a:buSzPts val="700"/>
              <a:buFont typeface="Helvetica Neue"/>
              <a:buNone/>
              <a:defRPr b="1" sz="700">
                <a:solidFill>
                  <a:srgbClr val="92939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396"/>
              </a:buClr>
              <a:buSzPts val="700"/>
              <a:buFont typeface="Helvetica Neue"/>
              <a:buNone/>
              <a:defRPr b="1" sz="700">
                <a:solidFill>
                  <a:srgbClr val="92939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396"/>
              </a:buClr>
              <a:buSzPts val="700"/>
              <a:buFont typeface="Helvetica Neue"/>
              <a:buNone/>
              <a:defRPr b="1" sz="700">
                <a:solidFill>
                  <a:srgbClr val="92939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Picture 8" id="167" name="Google Shape;16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80977" y="304528"/>
            <a:ext cx="1125915" cy="57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-Empty" showMasterSp="0">
  <p:cSld name="Full-Empt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6091535" y="6509742"/>
            <a:ext cx="247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25" lIns="35725" spcFirstLastPara="1" rIns="35725" wrap="square" tIns="357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1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1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1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1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1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1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1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1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b="1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ection Header" showMasterSp="0">
  <p:cSld name="3_Section Head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171" name="Google Shape;171;p24"/>
          <p:cNvPicPr preferRelativeResize="0"/>
          <p:nvPr/>
        </p:nvPicPr>
        <p:blipFill rotWithShape="1">
          <a:blip r:embed="rId2">
            <a:alphaModFix/>
          </a:blip>
          <a:srcRect b="15504" l="0" r="0" t="1549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/>
          <p:nvPr/>
        </p:nvSpPr>
        <p:spPr>
          <a:xfrm>
            <a:off x="4971391" y="0"/>
            <a:ext cx="72207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01600" rotWithShape="0" dir="10800000" dist="76200">
              <a:srgbClr val="000000">
                <a:alpha val="4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4"/>
          <p:cNvSpPr txBox="1"/>
          <p:nvPr>
            <p:ph type="title"/>
          </p:nvPr>
        </p:nvSpPr>
        <p:spPr>
          <a:xfrm>
            <a:off x="232759" y="576263"/>
            <a:ext cx="4738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5" lIns="45725" spcFirstLastPara="1" rIns="45725" wrap="square" tIns="457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Open Sans Light"/>
              <a:buNone/>
              <a:defRPr sz="5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232759" y="3455988"/>
            <a:ext cx="47385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3050" lvl="5" marL="27432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9pPr>
          </a:lstStyle>
          <a:p/>
        </p:txBody>
      </p:sp>
      <p:pic>
        <p:nvPicPr>
          <p:cNvPr descr="Picture 8" id="175" name="Google Shape;17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0977" y="304528"/>
            <a:ext cx="1125915" cy="57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11086495" y="6401118"/>
            <a:ext cx="2673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ection Header" showMasterSp="0">
  <p:cSld name="4_Section Header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78" name="Google Shape;17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/>
          <p:nvPr/>
        </p:nvSpPr>
        <p:spPr>
          <a:xfrm>
            <a:off x="4971391" y="0"/>
            <a:ext cx="72207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01600" rotWithShape="0" dir="10800000" dist="76200">
              <a:srgbClr val="000000">
                <a:alpha val="4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25"/>
          <p:cNvSpPr txBox="1"/>
          <p:nvPr>
            <p:ph type="title"/>
          </p:nvPr>
        </p:nvSpPr>
        <p:spPr>
          <a:xfrm>
            <a:off x="232759" y="576263"/>
            <a:ext cx="4738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5" lIns="45725" spcFirstLastPara="1" rIns="45725" wrap="square" tIns="457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Light"/>
              <a:buNone/>
              <a:defRPr sz="4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232759" y="3455988"/>
            <a:ext cx="47385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3050" lvl="5" marL="27432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9pPr>
          </a:lstStyle>
          <a:p/>
        </p:txBody>
      </p:sp>
      <p:pic>
        <p:nvPicPr>
          <p:cNvPr descr="Picture 8" id="182" name="Google Shape;18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0977" y="304528"/>
            <a:ext cx="1125915" cy="57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>
            <p:ph idx="12" type="sldNum"/>
          </p:nvPr>
        </p:nvSpPr>
        <p:spPr>
          <a:xfrm>
            <a:off x="11086495" y="6401118"/>
            <a:ext cx="2673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ection Header" showMasterSp="0">
  <p:cSld name="5_Section Header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4" id="185" name="Google Shape;185;p26"/>
          <p:cNvPicPr preferRelativeResize="0"/>
          <p:nvPr/>
        </p:nvPicPr>
        <p:blipFill rotWithShape="1">
          <a:blip r:embed="rId2">
            <a:alphaModFix/>
          </a:blip>
          <a:srcRect b="12795" l="0" r="0" t="1220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/>
          <p:nvPr/>
        </p:nvSpPr>
        <p:spPr>
          <a:xfrm>
            <a:off x="4971391" y="0"/>
            <a:ext cx="72207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01600" rotWithShape="0" dir="10800000" dist="76200">
              <a:srgbClr val="000000">
                <a:alpha val="4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6"/>
          <p:cNvSpPr txBox="1"/>
          <p:nvPr>
            <p:ph type="title"/>
          </p:nvPr>
        </p:nvSpPr>
        <p:spPr>
          <a:xfrm>
            <a:off x="232759" y="576263"/>
            <a:ext cx="4738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25" lIns="45725" spcFirstLastPara="1" rIns="45725" wrap="square" tIns="457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Light"/>
              <a:buNone/>
              <a:defRPr sz="4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232759" y="3455988"/>
            <a:ext cx="47385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i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73050" lvl="5" marL="27432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9pPr>
          </a:lstStyle>
          <a:p/>
        </p:txBody>
      </p:sp>
      <p:pic>
        <p:nvPicPr>
          <p:cNvPr descr="Picture 8" id="189" name="Google Shape;1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0977" y="304528"/>
            <a:ext cx="1125915" cy="57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>
            <p:ph idx="12" type="sldNum"/>
          </p:nvPr>
        </p:nvSpPr>
        <p:spPr>
          <a:xfrm>
            <a:off x="11086495" y="6401118"/>
            <a:ext cx="2673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72BA"/>
              </a:buClr>
              <a:buSzPts val="4400"/>
              <a:buFont typeface="Open Sans Light"/>
              <a:buNone/>
              <a:defRPr sz="4400">
                <a:solidFill>
                  <a:srgbClr val="1972B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sp>
        <p:nvSpPr>
          <p:cNvPr id="193" name="Google Shape;193;p27"/>
          <p:cNvSpPr/>
          <p:nvPr/>
        </p:nvSpPr>
        <p:spPr>
          <a:xfrm>
            <a:off x="0" y="0"/>
            <a:ext cx="2467200" cy="105000"/>
          </a:xfrm>
          <a:prstGeom prst="rect">
            <a:avLst/>
          </a:prstGeom>
          <a:solidFill>
            <a:srgbClr val="1972B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27"/>
          <p:cNvSpPr/>
          <p:nvPr/>
        </p:nvSpPr>
        <p:spPr>
          <a:xfrm>
            <a:off x="2467303" y="-110"/>
            <a:ext cx="4658700" cy="105000"/>
          </a:xfrm>
          <a:prstGeom prst="rect">
            <a:avLst/>
          </a:prstGeom>
          <a:solidFill>
            <a:srgbClr val="25BBCE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7"/>
          <p:cNvSpPr/>
          <p:nvPr/>
        </p:nvSpPr>
        <p:spPr>
          <a:xfrm>
            <a:off x="7126013" y="-110"/>
            <a:ext cx="5066100" cy="105000"/>
          </a:xfrm>
          <a:prstGeom prst="rect">
            <a:avLst/>
          </a:prstGeom>
          <a:solidFill>
            <a:srgbClr val="F78E3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27"/>
          <p:cNvSpPr txBox="1"/>
          <p:nvPr>
            <p:ph idx="12" type="sldNum"/>
          </p:nvPr>
        </p:nvSpPr>
        <p:spPr>
          <a:xfrm>
            <a:off x="11086495" y="6401118"/>
            <a:ext cx="2673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 showMasterSp="0">
  <p:cSld name="1_Title Only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/>
          <p:nvPr/>
        </p:nvSpPr>
        <p:spPr>
          <a:xfrm>
            <a:off x="-1" y="2605418"/>
            <a:ext cx="12192000" cy="4252500"/>
          </a:xfrm>
          <a:prstGeom prst="rect">
            <a:avLst/>
          </a:prstGeom>
          <a:solidFill>
            <a:srgbClr val="1C8C9B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28"/>
          <p:cNvSpPr txBox="1"/>
          <p:nvPr>
            <p:ph type="title"/>
          </p:nvPr>
        </p:nvSpPr>
        <p:spPr>
          <a:xfrm>
            <a:off x="838200" y="565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BBCE"/>
              </a:buClr>
              <a:buSzPts val="5400"/>
              <a:buFont typeface="Open Sans Light"/>
              <a:buNone/>
              <a:defRPr b="1" sz="5400">
                <a:solidFill>
                  <a:srgbClr val="25BBC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sp>
        <p:nvSpPr>
          <p:cNvPr id="200" name="Google Shape;200;p28"/>
          <p:cNvSpPr/>
          <p:nvPr/>
        </p:nvSpPr>
        <p:spPr>
          <a:xfrm>
            <a:off x="0" y="0"/>
            <a:ext cx="2467200" cy="105000"/>
          </a:xfrm>
          <a:prstGeom prst="rect">
            <a:avLst/>
          </a:prstGeom>
          <a:solidFill>
            <a:srgbClr val="1972B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2467303" y="-110"/>
            <a:ext cx="4658700" cy="105000"/>
          </a:xfrm>
          <a:prstGeom prst="rect">
            <a:avLst/>
          </a:prstGeom>
          <a:solidFill>
            <a:srgbClr val="25BBCE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7126013" y="-110"/>
            <a:ext cx="5066100" cy="105000"/>
          </a:xfrm>
          <a:prstGeom prst="rect">
            <a:avLst/>
          </a:prstGeom>
          <a:solidFill>
            <a:srgbClr val="F78E3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icture 2" id="203" name="Google Shape;203;p28"/>
          <p:cNvPicPr preferRelativeResize="0"/>
          <p:nvPr/>
        </p:nvPicPr>
        <p:blipFill rotWithShape="1">
          <a:blip r:embed="rId2">
            <a:alphaModFix amt="7000"/>
          </a:blip>
          <a:srcRect b="0" l="0" r="0" t="44308"/>
          <a:stretch/>
        </p:blipFill>
        <p:spPr>
          <a:xfrm>
            <a:off x="-1" y="2605309"/>
            <a:ext cx="12217224" cy="425258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>
            <p:ph idx="12" type="sldNum"/>
          </p:nvPr>
        </p:nvSpPr>
        <p:spPr>
          <a:xfrm>
            <a:off x="11086495" y="6401118"/>
            <a:ext cx="2673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Only" showMasterSp="0">
  <p:cSld name="3_Title Only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/>
          <p:nvPr/>
        </p:nvSpPr>
        <p:spPr>
          <a:xfrm>
            <a:off x="-1" y="2605418"/>
            <a:ext cx="12192000" cy="4252500"/>
          </a:xfrm>
          <a:prstGeom prst="rect">
            <a:avLst/>
          </a:prstGeom>
          <a:solidFill>
            <a:srgbClr val="1972B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9"/>
          <p:cNvSpPr txBox="1"/>
          <p:nvPr>
            <p:ph type="title"/>
          </p:nvPr>
        </p:nvSpPr>
        <p:spPr>
          <a:xfrm>
            <a:off x="838200" y="565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72BA"/>
              </a:buClr>
              <a:buSzPts val="5400"/>
              <a:buFont typeface="Open Sans Light"/>
              <a:buNone/>
              <a:defRPr b="1" sz="5400">
                <a:solidFill>
                  <a:srgbClr val="1972B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sp>
        <p:nvSpPr>
          <p:cNvPr id="208" name="Google Shape;208;p29"/>
          <p:cNvSpPr/>
          <p:nvPr/>
        </p:nvSpPr>
        <p:spPr>
          <a:xfrm>
            <a:off x="0" y="0"/>
            <a:ext cx="2467200" cy="105000"/>
          </a:xfrm>
          <a:prstGeom prst="rect">
            <a:avLst/>
          </a:prstGeom>
          <a:solidFill>
            <a:srgbClr val="1972B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2467303" y="-110"/>
            <a:ext cx="4658700" cy="105000"/>
          </a:xfrm>
          <a:prstGeom prst="rect">
            <a:avLst/>
          </a:prstGeom>
          <a:solidFill>
            <a:srgbClr val="25BBCE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7126013" y="-110"/>
            <a:ext cx="5066100" cy="105000"/>
          </a:xfrm>
          <a:prstGeom prst="rect">
            <a:avLst/>
          </a:prstGeom>
          <a:solidFill>
            <a:srgbClr val="F78E3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icture 2" id="211" name="Google Shape;211;p29"/>
          <p:cNvPicPr preferRelativeResize="0"/>
          <p:nvPr/>
        </p:nvPicPr>
        <p:blipFill rotWithShape="1">
          <a:blip r:embed="rId2">
            <a:alphaModFix amt="7000"/>
          </a:blip>
          <a:srcRect b="0" l="0" r="0" t="44308"/>
          <a:stretch/>
        </p:blipFill>
        <p:spPr>
          <a:xfrm>
            <a:off x="-1" y="2605416"/>
            <a:ext cx="12217224" cy="425258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>
            <p:ph idx="12" type="sldNum"/>
          </p:nvPr>
        </p:nvSpPr>
        <p:spPr>
          <a:xfrm>
            <a:off x="11086495" y="6401118"/>
            <a:ext cx="2673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Only" showMasterSp="0">
  <p:cSld name="2_Title Onl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/>
          <p:nvPr/>
        </p:nvSpPr>
        <p:spPr>
          <a:xfrm>
            <a:off x="-1" y="2605418"/>
            <a:ext cx="12192000" cy="4252500"/>
          </a:xfrm>
          <a:prstGeom prst="rect">
            <a:avLst/>
          </a:prstGeom>
          <a:solidFill>
            <a:srgbClr val="8E4606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30"/>
          <p:cNvSpPr txBox="1"/>
          <p:nvPr>
            <p:ph type="title"/>
          </p:nvPr>
        </p:nvSpPr>
        <p:spPr>
          <a:xfrm>
            <a:off x="838200" y="565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8E31"/>
              </a:buClr>
              <a:buSzPts val="5400"/>
              <a:buFont typeface="Open Sans Light"/>
              <a:buNone/>
              <a:defRPr b="1" sz="5400">
                <a:solidFill>
                  <a:srgbClr val="F78E3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sp>
        <p:nvSpPr>
          <p:cNvPr id="216" name="Google Shape;216;p30"/>
          <p:cNvSpPr/>
          <p:nvPr/>
        </p:nvSpPr>
        <p:spPr>
          <a:xfrm>
            <a:off x="0" y="0"/>
            <a:ext cx="2467200" cy="105000"/>
          </a:xfrm>
          <a:prstGeom prst="rect">
            <a:avLst/>
          </a:prstGeom>
          <a:solidFill>
            <a:srgbClr val="1972B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30"/>
          <p:cNvSpPr/>
          <p:nvPr/>
        </p:nvSpPr>
        <p:spPr>
          <a:xfrm>
            <a:off x="2467303" y="-110"/>
            <a:ext cx="4658700" cy="105000"/>
          </a:xfrm>
          <a:prstGeom prst="rect">
            <a:avLst/>
          </a:prstGeom>
          <a:solidFill>
            <a:srgbClr val="25BBCE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30"/>
          <p:cNvSpPr/>
          <p:nvPr/>
        </p:nvSpPr>
        <p:spPr>
          <a:xfrm>
            <a:off x="7126013" y="-110"/>
            <a:ext cx="5066100" cy="105000"/>
          </a:xfrm>
          <a:prstGeom prst="rect">
            <a:avLst/>
          </a:prstGeom>
          <a:solidFill>
            <a:srgbClr val="F78E3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icture 2" id="219" name="Google Shape;219;p30"/>
          <p:cNvPicPr preferRelativeResize="0"/>
          <p:nvPr/>
        </p:nvPicPr>
        <p:blipFill rotWithShape="1">
          <a:blip r:embed="rId2">
            <a:alphaModFix amt="7000"/>
          </a:blip>
          <a:srcRect b="0" l="0" r="0" t="44308"/>
          <a:stretch/>
        </p:blipFill>
        <p:spPr>
          <a:xfrm>
            <a:off x="-25225" y="2605309"/>
            <a:ext cx="12217224" cy="425258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>
            <p:ph idx="12" type="sldNum"/>
          </p:nvPr>
        </p:nvSpPr>
        <p:spPr>
          <a:xfrm>
            <a:off x="11086495" y="6401118"/>
            <a:ext cx="2673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/>
          <p:nvPr/>
        </p:nvSpPr>
        <p:spPr>
          <a:xfrm>
            <a:off x="0" y="0"/>
            <a:ext cx="2467200" cy="105000"/>
          </a:xfrm>
          <a:prstGeom prst="rect">
            <a:avLst/>
          </a:prstGeom>
          <a:solidFill>
            <a:srgbClr val="1972B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2467303" y="-110"/>
            <a:ext cx="4658700" cy="105000"/>
          </a:xfrm>
          <a:prstGeom prst="rect">
            <a:avLst/>
          </a:prstGeom>
          <a:solidFill>
            <a:srgbClr val="25BBCE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31"/>
          <p:cNvSpPr/>
          <p:nvPr/>
        </p:nvSpPr>
        <p:spPr>
          <a:xfrm>
            <a:off x="7126013" y="-110"/>
            <a:ext cx="5066100" cy="105000"/>
          </a:xfrm>
          <a:prstGeom prst="rect">
            <a:avLst/>
          </a:prstGeom>
          <a:solidFill>
            <a:srgbClr val="F78E3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31"/>
          <p:cNvSpPr txBox="1"/>
          <p:nvPr>
            <p:ph idx="12" type="sldNum"/>
          </p:nvPr>
        </p:nvSpPr>
        <p:spPr>
          <a:xfrm>
            <a:off x="11086495" y="6401118"/>
            <a:ext cx="2673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"/>
              <a:buNone/>
              <a:defRPr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ection Header">
  <p:cSld name="1_Section 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llpapers ID:651074"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title"/>
          </p:nvPr>
        </p:nvSpPr>
        <p:spPr>
          <a:xfrm>
            <a:off x="232760" y="576263"/>
            <a:ext cx="4738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 Light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232760" y="3455988"/>
            <a:ext cx="47385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1" sz="2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ection Header">
  <p:cSld name="2_Section 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llpapers ID:874645" id="37" name="Google Shape;37;p5"/>
          <p:cNvPicPr preferRelativeResize="0"/>
          <p:nvPr/>
        </p:nvPicPr>
        <p:blipFill rotWithShape="1">
          <a:blip r:embed="rId2">
            <a:alphaModFix/>
          </a:blip>
          <a:srcRect b="12795" l="0" r="0" t="1220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/>
          <p:nvPr>
            <p:ph type="title"/>
          </p:nvPr>
        </p:nvSpPr>
        <p:spPr>
          <a:xfrm>
            <a:off x="232760" y="576263"/>
            <a:ext cx="4738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 Light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32760" y="3455988"/>
            <a:ext cx="47385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1" sz="2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ection Header">
  <p:cSld name="3_Section 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insights.thoughtworkers.org/wp-content/uploads/2016/10/5-freedom-1.jpg" id="44" name="Google Shape;44;p6"/>
          <p:cNvPicPr preferRelativeResize="0"/>
          <p:nvPr/>
        </p:nvPicPr>
        <p:blipFill rotWithShape="1">
          <a:blip r:embed="rId2">
            <a:alphaModFix/>
          </a:blip>
          <a:srcRect b="15504" l="0" r="0" t="1549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/>
          <p:nvPr/>
        </p:nvSpPr>
        <p:spPr>
          <a:xfrm>
            <a:off x="4971392" y="0"/>
            <a:ext cx="722070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232760" y="576263"/>
            <a:ext cx="4738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 Light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232760" y="3455988"/>
            <a:ext cx="47385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1" sz="2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ection Header">
  <p:cSld name="4_Section 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llpapers ID:651074" id="52" name="Google Shape;5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4971392" y="0"/>
            <a:ext cx="722070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7"/>
          <p:cNvSpPr txBox="1"/>
          <p:nvPr>
            <p:ph type="title"/>
          </p:nvPr>
        </p:nvSpPr>
        <p:spPr>
          <a:xfrm>
            <a:off x="232760" y="576263"/>
            <a:ext cx="4738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 Light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232760" y="3455988"/>
            <a:ext cx="47385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1" sz="2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ection Header">
  <p:cSld name="5_Section 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llpapers ID:874645" id="60" name="Google Shape;60;p8"/>
          <p:cNvPicPr preferRelativeResize="0"/>
          <p:nvPr/>
        </p:nvPicPr>
        <p:blipFill rotWithShape="1">
          <a:blip r:embed="rId2">
            <a:alphaModFix/>
          </a:blip>
          <a:srcRect b="12795" l="0" r="0" t="1220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/>
          <p:nvPr/>
        </p:nvSpPr>
        <p:spPr>
          <a:xfrm>
            <a:off x="4971392" y="0"/>
            <a:ext cx="722070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8"/>
          <p:cNvSpPr txBox="1"/>
          <p:nvPr>
            <p:ph type="title"/>
          </p:nvPr>
        </p:nvSpPr>
        <p:spPr>
          <a:xfrm>
            <a:off x="232760" y="576263"/>
            <a:ext cx="4738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 Light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" type="body"/>
          </p:nvPr>
        </p:nvSpPr>
        <p:spPr>
          <a:xfrm>
            <a:off x="232760" y="3455988"/>
            <a:ext cx="47385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i="1" sz="2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304800" y="283925"/>
            <a:ext cx="115866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9" name="Google Shape;69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-8351" y="-8351"/>
            <a:ext cx="24672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9"/>
          <p:cNvSpPr/>
          <p:nvPr/>
        </p:nvSpPr>
        <p:spPr>
          <a:xfrm>
            <a:off x="2456793" y="-8460"/>
            <a:ext cx="4755000" cy="10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9"/>
          <p:cNvSpPr/>
          <p:nvPr/>
        </p:nvSpPr>
        <p:spPr>
          <a:xfrm>
            <a:off x="7134365" y="-8460"/>
            <a:ext cx="5066100" cy="1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304800" y="365125"/>
            <a:ext cx="105156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7" name="Google Shape;77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0"/>
          <p:cNvSpPr/>
          <p:nvPr/>
        </p:nvSpPr>
        <p:spPr>
          <a:xfrm rot="5400000">
            <a:off x="-1218155" y="3652325"/>
            <a:ext cx="2527800" cy="10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0"/>
          <p:cNvSpPr/>
          <p:nvPr/>
        </p:nvSpPr>
        <p:spPr>
          <a:xfrm rot="5400000">
            <a:off x="-920125" y="5865705"/>
            <a:ext cx="1920000" cy="1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0"/>
          <p:cNvSpPr/>
          <p:nvPr/>
        </p:nvSpPr>
        <p:spPr>
          <a:xfrm rot="5400000">
            <a:off x="-1193085" y="1167845"/>
            <a:ext cx="24672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9.jp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Open Sans Light"/>
              <a:buNone/>
              <a:defRPr b="0" i="0" sz="44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ipboardimage.jpg" id="121" name="Google Shape;12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_Logo_noTag_white.pdf" id="122" name="Google Shape;12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9391" y="1630325"/>
            <a:ext cx="2893219" cy="44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type="title"/>
          </p:nvPr>
        </p:nvSpPr>
        <p:spPr>
          <a:xfrm>
            <a:off x="844550" y="476250"/>
            <a:ext cx="10503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b="0" i="0" sz="5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b="0" i="0" sz="5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b="0" i="0" sz="5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b="0" i="0" sz="5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b="0" i="0" sz="5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b="0" i="0" sz="5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b="0" i="0" sz="5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b="0" i="0" sz="5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 Light"/>
              <a:buNone/>
              <a:defRPr b="0" i="0" sz="5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1" type="body"/>
          </p:nvPr>
        </p:nvSpPr>
        <p:spPr>
          <a:xfrm>
            <a:off x="844550" y="1949450"/>
            <a:ext cx="10503000" cy="46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Char char="•"/>
              <a:defRPr b="0" i="0" sz="2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Char char="•"/>
              <a:defRPr b="0" i="0" sz="2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Char char="•"/>
              <a:defRPr b="0" i="0" sz="2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Char char="•"/>
              <a:defRPr b="0" i="0" sz="2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Char char="•"/>
              <a:defRPr b="0" i="0" sz="2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Char char="•"/>
              <a:defRPr b="0" i="0" sz="2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Char char="•"/>
              <a:defRPr b="0" i="0" sz="2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Char char="•"/>
              <a:defRPr b="0" i="0" sz="2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 Light"/>
              <a:buChar char="•"/>
              <a:defRPr b="0" i="0" sz="2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5979516" y="6540500"/>
            <a:ext cx="226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charlesproxy.com/download/latest-release/" TargetMode="External"/><Relationship Id="rId4" Type="http://schemas.openxmlformats.org/officeDocument/2006/relationships/hyperlink" Target="https://www.jianshu.com/p/5539599c7a25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desandbox.io/?from-app=1" TargetMode="External"/><Relationship Id="rId4" Type="http://schemas.openxmlformats.org/officeDocument/2006/relationships/hyperlink" Target="https://stackblitz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ctrTitle"/>
          </p:nvPr>
        </p:nvSpPr>
        <p:spPr>
          <a:xfrm>
            <a:off x="714699" y="1163650"/>
            <a:ext cx="77688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前端调试及常用工具</a:t>
            </a:r>
            <a:endParaRPr b="1" sz="6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32"/>
          <p:cNvSpPr txBox="1"/>
          <p:nvPr>
            <p:ph idx="1" type="subTitle"/>
          </p:nvPr>
        </p:nvSpPr>
        <p:spPr>
          <a:xfrm>
            <a:off x="714703" y="3687763"/>
            <a:ext cx="60225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2019.11.28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304800" y="283925"/>
            <a:ext cx="11586600" cy="90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作业</a:t>
            </a:r>
            <a:endParaRPr/>
          </a:p>
        </p:txBody>
      </p:sp>
      <p:sp>
        <p:nvSpPr>
          <p:cNvPr id="291" name="Google Shape;291;p41"/>
          <p:cNvSpPr txBox="1"/>
          <p:nvPr/>
        </p:nvSpPr>
        <p:spPr>
          <a:xfrm>
            <a:off x="1105350" y="1654925"/>
            <a:ext cx="9985500" cy="4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1、熟悉调试工具；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2、尝试去了解其它浏览器的开发工具；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/>
          <p:nvPr/>
        </p:nvSpPr>
        <p:spPr>
          <a:xfrm>
            <a:off x="0" y="-12000"/>
            <a:ext cx="12192000" cy="6882000"/>
          </a:xfrm>
          <a:prstGeom prst="rect">
            <a:avLst/>
          </a:prstGeom>
          <a:solidFill>
            <a:srgbClr val="0E1622">
              <a:alpha val="6275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Google Shape;238;p33"/>
          <p:cNvSpPr txBox="1"/>
          <p:nvPr>
            <p:ph idx="4294967295" type="body"/>
          </p:nvPr>
        </p:nvSpPr>
        <p:spPr>
          <a:xfrm>
            <a:off x="1212900" y="484375"/>
            <a:ext cx="7089600" cy="624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495300" lvl="0" marL="60960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Char char="•"/>
            </a:pPr>
            <a:r>
              <a:rPr b="1" lang="en-US" sz="3000">
                <a:solidFill>
                  <a:schemeClr val="lt1"/>
                </a:solidFill>
              </a:rPr>
              <a:t>PC 浏览器调试</a:t>
            </a:r>
            <a:endParaRPr b="1" sz="3000">
              <a:solidFill>
                <a:schemeClr val="lt1"/>
              </a:solidFill>
            </a:endParaRPr>
          </a:p>
          <a:p>
            <a:pPr indent="-495300" lvl="0" marL="609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b="1" lang="en-US" sz="3000">
                <a:solidFill>
                  <a:schemeClr val="lt1"/>
                </a:solidFill>
              </a:rPr>
              <a:t>移动端调试</a:t>
            </a:r>
            <a:endParaRPr b="1" sz="3000">
              <a:solidFill>
                <a:schemeClr val="lt1"/>
              </a:solidFill>
            </a:endParaRPr>
          </a:p>
          <a:p>
            <a:pPr indent="-495300" lvl="0" marL="609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Char char="•"/>
            </a:pPr>
            <a:r>
              <a:rPr b="1" lang="en-US" sz="3000">
                <a:solidFill>
                  <a:schemeClr val="lt1"/>
                </a:solidFill>
              </a:rPr>
              <a:t>实用工具</a:t>
            </a:r>
            <a:endParaRPr b="1" sz="3000">
              <a:solidFill>
                <a:schemeClr val="lt1"/>
              </a:solidFill>
            </a:endParaRPr>
          </a:p>
          <a:p>
            <a:pPr indent="0" lvl="0" marL="22860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title"/>
          </p:nvPr>
        </p:nvSpPr>
        <p:spPr>
          <a:xfrm>
            <a:off x="386250" y="712350"/>
            <a:ext cx="11586600" cy="543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</a:rPr>
              <a:t>为什么要调试？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8" name="Google Shape;248;p35"/>
          <p:cNvPicPr preferRelativeResize="0"/>
          <p:nvPr/>
        </p:nvPicPr>
        <p:blipFill rotWithShape="1">
          <a:blip r:embed="rId3">
            <a:alphaModFix amt="70580"/>
          </a:blip>
          <a:srcRect b="0" l="0" r="0" t="0"/>
          <a:stretch/>
        </p:blipFill>
        <p:spPr>
          <a:xfrm>
            <a:off x="-4800" y="-4350"/>
            <a:ext cx="12201600" cy="68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5"/>
          <p:cNvSpPr/>
          <p:nvPr/>
        </p:nvSpPr>
        <p:spPr>
          <a:xfrm>
            <a:off x="0" y="-12000"/>
            <a:ext cx="12192000" cy="6882000"/>
          </a:xfrm>
          <a:prstGeom prst="rect">
            <a:avLst/>
          </a:prstGeom>
          <a:solidFill>
            <a:srgbClr val="0E1622">
              <a:alpha val="62750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986129" y="4343400"/>
            <a:ext cx="7299300" cy="1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25" lIns="22825" spcFirstLastPara="1" rIns="22825" wrap="square" tIns="22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b="1" lang="en-US"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PC浏览器调试</a:t>
            </a:r>
            <a:endParaRPr b="1" sz="4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35"/>
          <p:cNvSpPr/>
          <p:nvPr/>
        </p:nvSpPr>
        <p:spPr>
          <a:xfrm>
            <a:off x="1076153" y="2185576"/>
            <a:ext cx="1655100" cy="16551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25" lIns="22825" spcFirstLastPara="1" rIns="22825" wrap="square" tIns="22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1146819" y="2459109"/>
            <a:ext cx="15315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25" lIns="22825" spcFirstLastPara="1" rIns="22825" wrap="square" tIns="22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00"/>
              <a:buFont typeface="Helvetica Neue"/>
              <a:buNone/>
            </a:pPr>
            <a:r>
              <a:rPr b="1" lang="en-US" sz="6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/>
        </p:nvSpPr>
        <p:spPr>
          <a:xfrm>
            <a:off x="1237800" y="921450"/>
            <a:ext cx="9716400" cy="5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开发者工具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各个面板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设置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快捷键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2" name="Google Shape;262;p37"/>
          <p:cNvPicPr preferRelativeResize="0"/>
          <p:nvPr/>
        </p:nvPicPr>
        <p:blipFill rotWithShape="1">
          <a:blip r:embed="rId3">
            <a:alphaModFix amt="69680"/>
          </a:blip>
          <a:srcRect b="0" l="0" r="0" t="0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/>
          <p:nvPr/>
        </p:nvSpPr>
        <p:spPr>
          <a:xfrm>
            <a:off x="0" y="-12000"/>
            <a:ext cx="12192000" cy="6882000"/>
          </a:xfrm>
          <a:prstGeom prst="rect">
            <a:avLst/>
          </a:prstGeom>
          <a:solidFill>
            <a:srgbClr val="0E1622">
              <a:alpha val="62750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986125" y="4343400"/>
            <a:ext cx="9592800" cy="1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25" lIns="22825" spcFirstLastPara="1" rIns="22825" wrap="square" tIns="22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b="1" lang="en-US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移动端调试</a:t>
            </a:r>
            <a:endParaRPr b="1" sz="4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p37"/>
          <p:cNvSpPr/>
          <p:nvPr/>
        </p:nvSpPr>
        <p:spPr>
          <a:xfrm>
            <a:off x="1076153" y="2185576"/>
            <a:ext cx="1655100" cy="16551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25" lIns="22825" spcFirstLastPara="1" rIns="22825" wrap="square" tIns="22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37"/>
          <p:cNvSpPr txBox="1"/>
          <p:nvPr/>
        </p:nvSpPr>
        <p:spPr>
          <a:xfrm>
            <a:off x="1146819" y="2459109"/>
            <a:ext cx="15315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25" lIns="22825" spcFirstLastPara="1" rIns="22825" wrap="square" tIns="22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00"/>
              <a:buFont typeface="Helvetica Neue"/>
              <a:buNone/>
            </a:pPr>
            <a:r>
              <a:rPr b="1" lang="en-US" sz="6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/>
        </p:nvSpPr>
        <p:spPr>
          <a:xfrm>
            <a:off x="1201500" y="917300"/>
            <a:ext cx="9789000" cy="52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1、本地调试：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	Chrome 调试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	局域网共享：本机 ip 地址，起服务访问。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	vconsole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2、线上调试：抓包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	工具：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https://www.charlesproxy.com/download/latest-release/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	工具教程：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https://www.jianshu.com/p/5539599c7a25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6" name="Google Shape;276;p39"/>
          <p:cNvPicPr preferRelativeResize="0"/>
          <p:nvPr/>
        </p:nvPicPr>
        <p:blipFill rotWithShape="1">
          <a:blip r:embed="rId3">
            <a:alphaModFix amt="70580"/>
          </a:blip>
          <a:srcRect b="0" l="0" r="0" t="0"/>
          <a:stretch/>
        </p:blipFill>
        <p:spPr>
          <a:xfrm>
            <a:off x="-4800" y="-4350"/>
            <a:ext cx="12201600" cy="68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9"/>
          <p:cNvSpPr/>
          <p:nvPr/>
        </p:nvSpPr>
        <p:spPr>
          <a:xfrm>
            <a:off x="0" y="-12000"/>
            <a:ext cx="12192000" cy="6882000"/>
          </a:xfrm>
          <a:prstGeom prst="rect">
            <a:avLst/>
          </a:prstGeom>
          <a:solidFill>
            <a:srgbClr val="0E1622">
              <a:alpha val="62750"/>
            </a:srgbClr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p39"/>
          <p:cNvSpPr txBox="1"/>
          <p:nvPr/>
        </p:nvSpPr>
        <p:spPr>
          <a:xfrm>
            <a:off x="986129" y="4343400"/>
            <a:ext cx="7299300" cy="1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25" lIns="22825" spcFirstLastPara="1" rIns="22825" wrap="square" tIns="22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</a:pPr>
            <a:r>
              <a:rPr b="1" lang="en-US"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实用工具</a:t>
            </a:r>
            <a:endParaRPr b="1" sz="4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" name="Google Shape;279;p39"/>
          <p:cNvSpPr/>
          <p:nvPr/>
        </p:nvSpPr>
        <p:spPr>
          <a:xfrm>
            <a:off x="1076153" y="2185576"/>
            <a:ext cx="1655100" cy="16551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25" lIns="22825" spcFirstLastPara="1" rIns="22825" wrap="square" tIns="22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1146819" y="2459109"/>
            <a:ext cx="15315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25" lIns="22825" spcFirstLastPara="1" rIns="22825" wrap="square" tIns="22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00"/>
              <a:buFont typeface="Helvetica Neue"/>
              <a:buNone/>
            </a:pPr>
            <a:r>
              <a:rPr b="1" lang="en-US" sz="6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/>
        </p:nvSpPr>
        <p:spPr>
          <a:xfrm>
            <a:off x="1087800" y="928500"/>
            <a:ext cx="10016400" cy="5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浏览器插件：FeHelper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软件：取色器、sketch/PS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在线编辑器：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https://codesandbox.io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https://stackblitz.com/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TWU-C">
      <a:dk1>
        <a:srgbClr val="000000"/>
      </a:dk1>
      <a:lt1>
        <a:srgbClr val="FFFFFF"/>
      </a:lt1>
      <a:dk2>
        <a:srgbClr val="1972BA"/>
      </a:dk2>
      <a:lt2>
        <a:srgbClr val="E7E6E6"/>
      </a:lt2>
      <a:accent1>
        <a:srgbClr val="1972BA"/>
      </a:accent1>
      <a:accent2>
        <a:srgbClr val="F78E31"/>
      </a:accent2>
      <a:accent3>
        <a:srgbClr val="A5A5A5"/>
      </a:accent3>
      <a:accent4>
        <a:srgbClr val="25BBCE"/>
      </a:accent4>
      <a:accent5>
        <a:srgbClr val="31F77F"/>
      </a:accent5>
      <a:accent6>
        <a:srgbClr val="F73134"/>
      </a:accent6>
      <a:hlink>
        <a:srgbClr val="1972BA"/>
      </a:hlink>
      <a:folHlink>
        <a:srgbClr val="F78E3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